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8490-53D3-44B9-B5AA-50ABF5E93217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BB8D-6990-4025-83A0-75C48206D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35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8490-53D3-44B9-B5AA-50ABF5E93217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BB8D-6990-4025-83A0-75C48206D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85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8490-53D3-44B9-B5AA-50ABF5E93217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BB8D-6990-4025-83A0-75C48206D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0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8490-53D3-44B9-B5AA-50ABF5E93217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BB8D-6990-4025-83A0-75C48206D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69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8490-53D3-44B9-B5AA-50ABF5E93217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BB8D-6990-4025-83A0-75C48206D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3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8490-53D3-44B9-B5AA-50ABF5E93217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BB8D-6990-4025-83A0-75C48206D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9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8490-53D3-44B9-B5AA-50ABF5E93217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BB8D-6990-4025-83A0-75C48206D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9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8490-53D3-44B9-B5AA-50ABF5E93217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BB8D-6990-4025-83A0-75C48206D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22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8490-53D3-44B9-B5AA-50ABF5E93217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BB8D-6990-4025-83A0-75C48206D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2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8490-53D3-44B9-B5AA-50ABF5E93217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BB8D-6990-4025-83A0-75C48206D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6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8490-53D3-44B9-B5AA-50ABF5E93217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BB8D-6990-4025-83A0-75C48206D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8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88490-53D3-44B9-B5AA-50ABF5E93217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9BB8D-6990-4025-83A0-75C48206D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91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" y="0"/>
            <a:ext cx="9150595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6">
                <a:lumMod val="60000"/>
                <a:lumOff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0901" y="1988840"/>
            <a:ext cx="82756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Исследовательская работа</a:t>
            </a:r>
          </a:p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«История одной фотографии»</a:t>
            </a:r>
          </a:p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«Авиация»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5896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719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386080"/>
            <a:ext cx="3791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Муниципальное бюджетное</a:t>
            </a:r>
          </a:p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Общеобразовательное учреждение</a:t>
            </a:r>
          </a:p>
          <a:p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Урдомская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средняя школа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6003086"/>
            <a:ext cx="2766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Автор   :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Глибина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Ксения </a:t>
            </a:r>
          </a:p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   Учащаяся 7В класса</a:t>
            </a:r>
          </a:p>
        </p:txBody>
      </p:sp>
    </p:spTree>
    <p:extLst>
      <p:ext uri="{BB962C8B-B14F-4D97-AF65-F5344CB8AC3E}">
        <p14:creationId xmlns:p14="http://schemas.microsoft.com/office/powerpoint/2010/main" val="369526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96063" y="332656"/>
            <a:ext cx="40621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«Мало любить небо,</a:t>
            </a:r>
          </a:p>
          <a:p>
            <a:r>
              <a:rPr lang="ru-RU" sz="2000" b="1" dirty="0"/>
              <a:t>Надо чтобы небо полюбило тебя.</a:t>
            </a:r>
          </a:p>
          <a:p>
            <a:r>
              <a:rPr lang="ru-RU" sz="2000" b="1" dirty="0"/>
              <a:t>А оно любит смелых, знающих, трудолюбивых»</a:t>
            </a:r>
          </a:p>
          <a:p>
            <a:r>
              <a:rPr lang="ru-RU" sz="2000" b="1" dirty="0" smtClean="0"/>
              <a:t>                                     В.М</a:t>
            </a:r>
            <a:r>
              <a:rPr lang="ru-RU" sz="2000" b="1" dirty="0"/>
              <a:t>. Мясищев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8510" y="1809984"/>
            <a:ext cx="4158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 исследования</a:t>
            </a:r>
            <a:r>
              <a:rPr lang="ru-RU" dirty="0"/>
              <a:t>:</a:t>
            </a:r>
          </a:p>
          <a:p>
            <a:r>
              <a:rPr lang="ru-RU" dirty="0"/>
              <a:t>- определить время, когда была сделана фотография;</a:t>
            </a:r>
          </a:p>
          <a:p>
            <a:r>
              <a:rPr lang="ru-RU" dirty="0"/>
              <a:t>- кто изображен на фотографии;</a:t>
            </a:r>
          </a:p>
          <a:p>
            <a:r>
              <a:rPr lang="ru-RU" dirty="0"/>
              <a:t>- какое было событие.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96063" y="2690336"/>
            <a:ext cx="40621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Задачи исследования</a:t>
            </a:r>
            <a:r>
              <a:rPr lang="ru-RU" dirty="0"/>
              <a:t>:</a:t>
            </a:r>
          </a:p>
          <a:p>
            <a:r>
              <a:rPr lang="ru-RU" dirty="0"/>
              <a:t>- изучить и проанализировать данный фотоматериал;</a:t>
            </a:r>
          </a:p>
          <a:p>
            <a:r>
              <a:rPr lang="ru-RU" dirty="0"/>
              <a:t>- найти информацию о людях ,на фотографии.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6806" y="3861048"/>
            <a:ext cx="4158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Гипотеза</a:t>
            </a:r>
            <a:r>
              <a:rPr lang="ru-RU" dirty="0"/>
              <a:t>:</a:t>
            </a:r>
          </a:p>
          <a:p>
            <a:r>
              <a:rPr lang="ru-RU" dirty="0"/>
              <a:t>-  фотография сделана . примерно, во времена военных действий;</a:t>
            </a:r>
          </a:p>
          <a:p>
            <a:r>
              <a:rPr lang="ru-RU" dirty="0"/>
              <a:t>- фотография связана с  героическими подвигами военной авиации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0002" y="5670856"/>
            <a:ext cx="7902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Хронологические рамки данного исследования охватывают период </a:t>
            </a:r>
            <a:r>
              <a:rPr lang="ru-RU" b="1" dirty="0" smtClean="0"/>
              <a:t>                       с </a:t>
            </a:r>
            <a:r>
              <a:rPr lang="ru-RU" b="1" dirty="0"/>
              <a:t>1939 по 1945 год</a:t>
            </a:r>
          </a:p>
        </p:txBody>
      </p:sp>
    </p:spTree>
    <p:extLst>
      <p:ext uri="{BB962C8B-B14F-4D97-AF65-F5344CB8AC3E}">
        <p14:creationId xmlns:p14="http://schemas.microsoft.com/office/powerpoint/2010/main" val="110014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836712"/>
            <a:ext cx="734481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Введение</a:t>
            </a:r>
          </a:p>
          <a:p>
            <a:pPr algn="ctr"/>
            <a:endParaRPr lang="ru-RU" sz="1200" dirty="0"/>
          </a:p>
          <a:p>
            <a:r>
              <a:rPr lang="ru-RU" dirty="0"/>
              <a:t>Вы когда-нибудь летали во сне? Уверена, что летали! Широко раскинув руки, с замиранием сердца парили над землёй — над домами, дорогами, лесами, полями. Волшебное, незабываемое чувство! Знакомо оно было и нашим предкам. Завидуя птицам, древний человек грезил о крыльях за своей спиной или хотя бы о том, чтобы обзавестись летающими предметами. Вроде ковра-самолёта, ступы с метлой или летучего корабля. Но для того чтобы создать такое чудо, очень долго не хватало научных знаний. Во времена Великой Отечественной Войны появились самолёты разных типов, но в основном они были связаны с транспортировкой военных средств, бомбардировкой вражеских войск. И после войны, в спокойное время инженерия и строительство самолётов получило нормальное развитие.</a:t>
            </a:r>
          </a:p>
          <a:p>
            <a:r>
              <a:rPr lang="ru-RU" dirty="0"/>
              <a:t>Я выбрала эту тему потому ,что меня интересует история авиации.</a:t>
            </a:r>
          </a:p>
        </p:txBody>
      </p:sp>
    </p:spTree>
    <p:extLst>
      <p:ext uri="{BB962C8B-B14F-4D97-AF65-F5344CB8AC3E}">
        <p14:creationId xmlns:p14="http://schemas.microsoft.com/office/powerpoint/2010/main" val="216210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23728" y="274638"/>
            <a:ext cx="5112568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sz="2200" b="1" dirty="0"/>
              <a:t>Информация о фотографии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48463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- Место </a:t>
            </a:r>
            <a:r>
              <a:rPr lang="ru-RU" dirty="0"/>
              <a:t>съемки: </a:t>
            </a:r>
            <a:r>
              <a:rPr lang="ru-RU" dirty="0" err="1"/>
              <a:t>Фоджа</a:t>
            </a:r>
            <a:r>
              <a:rPr lang="ru-RU" dirty="0"/>
              <a:t>, Италия</a:t>
            </a:r>
          </a:p>
          <a:p>
            <a:pPr marL="0" indent="0" algn="just">
              <a:buNone/>
            </a:pPr>
            <a:r>
              <a:rPr lang="ru-RU" dirty="0" smtClean="0"/>
              <a:t>- Время </a:t>
            </a:r>
            <a:r>
              <a:rPr lang="ru-RU" dirty="0"/>
              <a:t>съемки: август 1944</a:t>
            </a:r>
          </a:p>
          <a:p>
            <a:pPr marL="0" indent="0" algn="just">
              <a:buNone/>
            </a:pPr>
            <a:r>
              <a:rPr lang="ru-RU" b="1" dirty="0"/>
              <a:t>Автор </a:t>
            </a:r>
            <a:r>
              <a:rPr lang="ru-RU" dirty="0"/>
              <a:t>:Владимир Иванов (фотокорреспондент ТАСС; погиб в </a:t>
            </a:r>
            <a:r>
              <a:rPr lang="ru-RU" dirty="0" err="1"/>
              <a:t>в</a:t>
            </a:r>
            <a:r>
              <a:rPr lang="ru-RU" dirty="0"/>
              <a:t> ноябре 1944 г. в боях за Белград</a:t>
            </a:r>
            <a:r>
              <a:rPr lang="ru-RU" dirty="0" smtClean="0"/>
              <a:t>)</a:t>
            </a:r>
            <a:endParaRPr lang="ru-RU" sz="1600" dirty="0"/>
          </a:p>
          <a:p>
            <a:pPr marL="0" indent="0" algn="just">
              <a:buNone/>
            </a:pPr>
            <a:r>
              <a:rPr lang="ru-RU" dirty="0"/>
              <a:t>Советские истребители Як-9ДД из состава истребительной </a:t>
            </a:r>
            <a:r>
              <a:rPr lang="ru-RU" dirty="0" smtClean="0"/>
              <a:t>эскадрильи </a:t>
            </a:r>
            <a:r>
              <a:rPr lang="ru-RU" dirty="0"/>
              <a:t>авиагруппы особого назначения на аэродроме </a:t>
            </a:r>
            <a:r>
              <a:rPr lang="ru-RU" dirty="0" err="1"/>
              <a:t>Фоджа</a:t>
            </a:r>
            <a:r>
              <a:rPr lang="ru-RU" dirty="0"/>
              <a:t> (</a:t>
            </a:r>
            <a:r>
              <a:rPr lang="ru-RU" dirty="0" err="1"/>
              <a:t>Foggia</a:t>
            </a:r>
            <a:r>
              <a:rPr lang="ru-RU" dirty="0"/>
              <a:t>) в Италии, недалеко от место постоянного базирования на аэродроме Бари (</a:t>
            </a:r>
            <a:r>
              <a:rPr lang="ru-RU" dirty="0" err="1"/>
              <a:t>Bari</a:t>
            </a:r>
            <a:r>
              <a:rPr lang="ru-RU" dirty="0"/>
              <a:t>).</a:t>
            </a:r>
          </a:p>
          <a:p>
            <a:pPr marL="0" indent="0" algn="just">
              <a:buNone/>
            </a:pPr>
            <a:r>
              <a:rPr lang="ru-RU" dirty="0"/>
              <a:t>В августе 1944 г. группа из двенадцати истребителей Як-9ДД под командованием майора Ивана Ивановича Овчаренко (07.09.1914 — 21.02.1973) была направлена на авиабазу союзников, расположенную близ итальянского города Бари, для сопровождения транспортных C-47, доставлявших грузы югославским партизанам. При перебазировании был выполнен беспосадочный перелет Бельцы-Бари протяженностью почти            1300 км, прошедший, в основном, над территорией противника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48200" y="980729"/>
            <a:ext cx="4038600" cy="317931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/>
              <a:t>За время пребывания в Италии группа выполнила 150 боевых вылетов. Хотя встреч с самолётами противника не было, работа была тяжёлой. Во время посадки          С-47, группа сопровождения находилась в воздухе в ожидании разгрузки, а затем сопровождала транспортные самолёты на обратном пути. Нередко               Як-9ДД приходилось выполнять посадки на небольшие партизанские аэродромы в сложных метеоусловиях. За всё время выполнения задания в работе систем и агрегатов Як-9ДД не было зафиксировано ни одной поломки. На Як-9ДД советские летчики также сопровождали B-17 и B-24 при совершении перелетов из Полтавы в </a:t>
            </a:r>
            <a:r>
              <a:rPr lang="ru-RU" dirty="0" smtClean="0"/>
              <a:t>Бари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60042"/>
            <a:ext cx="3744416" cy="237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10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8044" y="720566"/>
            <a:ext cx="583264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Иван Иванович </a:t>
            </a:r>
            <a:r>
              <a:rPr lang="ru-RU" sz="2000" b="1" dirty="0" smtClean="0"/>
              <a:t>Овчаренко                                             </a:t>
            </a:r>
            <a:r>
              <a:rPr lang="ru-RU" sz="2000" b="1" dirty="0"/>
              <a:t>(07.09.1914 — 21.02.1973)</a:t>
            </a:r>
          </a:p>
          <a:p>
            <a:endParaRPr lang="ru-RU" sz="1600" dirty="0"/>
          </a:p>
          <a:p>
            <a:r>
              <a:rPr lang="ru-RU" sz="1600" dirty="0"/>
              <a:t>Родился в многодетной семье служащего управления шахтой Ивана </a:t>
            </a:r>
            <a:r>
              <a:rPr lang="ru-RU" sz="1600" dirty="0" err="1"/>
              <a:t>Емельяновича</a:t>
            </a:r>
            <a:r>
              <a:rPr lang="ru-RU" sz="1600" dirty="0"/>
              <a:t> Овчаренко, Марьи Кузьминичны.</a:t>
            </a:r>
          </a:p>
          <a:p>
            <a:r>
              <a:rPr lang="ru-RU" sz="1600" dirty="0"/>
              <a:t>В сентябре 1939 года - на истребителях И-16 и И-153 в составе 7-го ИАП участвовал сначала в кампании по присоединению восточных территорий Польши.</a:t>
            </a:r>
          </a:p>
          <a:p>
            <a:r>
              <a:rPr lang="ru-RU" sz="1600" dirty="0"/>
              <a:t>В 1941 году- на аэродроме  </a:t>
            </a:r>
            <a:r>
              <a:rPr lang="ru-RU" sz="1600" dirty="0" err="1"/>
              <a:t>Горелово</a:t>
            </a:r>
            <a:r>
              <a:rPr lang="ru-RU" sz="1600" dirty="0"/>
              <a:t> близ Красного Села младший лейтенант осваивали истребитель МиГ-3. </a:t>
            </a:r>
          </a:p>
          <a:p>
            <a:r>
              <a:rPr lang="ru-RU" sz="1600" dirty="0"/>
              <a:t>Весной 1943 года 157-й ИАП был отведён в резерв, полностью перевооружён именными истребителями Як-7Б «Трудовые резервы» и с 6 мая вошёл в состав 16-ой воздушной армии, действовавшей на Центральном фронте.</a:t>
            </a:r>
          </a:p>
          <a:p>
            <a:r>
              <a:rPr lang="ru-RU" sz="1600" dirty="0"/>
              <a:t> В октябре 1943 года капитан </a:t>
            </a:r>
            <a:r>
              <a:rPr lang="ru-RU" sz="1600" dirty="0" smtClean="0"/>
              <a:t>И</a:t>
            </a:r>
            <a:r>
              <a:rPr lang="ru-RU" sz="1600" dirty="0"/>
              <a:t>. И. Овчаренко получил назначение штурманом </a:t>
            </a:r>
            <a:r>
              <a:rPr lang="ru-RU" sz="1600" dirty="0" smtClean="0"/>
              <a:t>в </a:t>
            </a:r>
            <a:r>
              <a:rPr lang="ru-RU" sz="1600" dirty="0"/>
              <a:t>347-й ИАП, действовавший в составе той же 16-ой воздушной армии, теперь уже Белорусского фронта. С этим полком И. И. Овчаренко на истребителе Як-9 участвовал в </a:t>
            </a:r>
            <a:r>
              <a:rPr lang="ru-RU" sz="1600" dirty="0" err="1"/>
              <a:t>Гомельско-Речицкой</a:t>
            </a:r>
            <a:r>
              <a:rPr lang="ru-RU" sz="1600" dirty="0"/>
              <a:t> наступательной операции.</a:t>
            </a:r>
          </a:p>
          <a:p>
            <a:r>
              <a:rPr lang="ru-RU" sz="1600" dirty="0"/>
              <a:t>За отличия в апреле 1944 года майор И. И. Овчаренко был назначен заместителем командира 347-й ИАП.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1487"/>
            <a:ext cx="214630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352" y="3789040"/>
            <a:ext cx="2088232" cy="270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10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48679"/>
            <a:ext cx="527489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Служба и боевое применение Як-9</a:t>
            </a:r>
          </a:p>
          <a:p>
            <a:endParaRPr lang="ru-RU" sz="1000" dirty="0"/>
          </a:p>
          <a:p>
            <a:pPr algn="just"/>
            <a:r>
              <a:rPr lang="ru-RU" dirty="0"/>
              <a:t>   </a:t>
            </a:r>
            <a:r>
              <a:rPr lang="ru-RU" sz="1600" dirty="0"/>
              <a:t>Первые Як-9 появились на фронте в декабре 1942 г. в р </a:t>
            </a:r>
            <a:r>
              <a:rPr lang="ru-RU" sz="1600" dirty="0" err="1"/>
              <a:t>Айоне</a:t>
            </a:r>
            <a:r>
              <a:rPr lang="ru-RU" sz="1600" dirty="0"/>
              <a:t> Сталинграда. Массовые поставки новых самолетов в первой половине 1943 г. вскрыли проблемы с качеством. </a:t>
            </a:r>
          </a:p>
          <a:p>
            <a:pPr algn="just"/>
            <a:r>
              <a:rPr lang="ru-RU" sz="1600" dirty="0"/>
              <a:t>В конце июля 1943 г. к боевым действиям на Курской дуге приступил 11-й смешанный авиакорпус, располагавший тремя полками Як-9 (4-м, 148-м и 293-м). Самолет показал себя очень маневренным, как в горизонтальной, так и в вертикальной плоскости, легким в управлении. Однако машина отставала от лучших истребителей противника по скоростным качествам и вооружению.</a:t>
            </a:r>
          </a:p>
          <a:p>
            <a:pPr algn="just"/>
            <a:r>
              <a:rPr lang="ru-RU" sz="1600" dirty="0"/>
              <a:t>Эксплуатация самолета Як-9Д показала, что увеличенный запас топлива в большинстве случаев не нужен и лишь является балластом, уменьшая, к тому же, живучесть истребителя. Поэтому в частях на консольные баки Як-9Д часто устанавливали заглушки. Но в отдельных боевых эпизодах увеличенная дальность была востребованной.</a:t>
            </a:r>
          </a:p>
          <a:p>
            <a:pPr algn="just"/>
            <a:r>
              <a:rPr lang="ru-RU" sz="1600" dirty="0"/>
              <a:t>Так, группа из 12 Як-9ДД в августе 1944 г. перебазировалась в Бари (Италия), откуда сопровождала транспортные самолеты, доставлявшие грузы югославским партизанам.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79" y="404663"/>
            <a:ext cx="3107328" cy="283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78" y="3429000"/>
            <a:ext cx="3107329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10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9984" y="980728"/>
            <a:ext cx="770485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Вывод</a:t>
            </a:r>
          </a:p>
          <a:p>
            <a:endParaRPr lang="ru-RU" dirty="0"/>
          </a:p>
          <a:p>
            <a:r>
              <a:rPr lang="ru-RU" dirty="0"/>
              <a:t> На основании всего вышесказанного, я хочу сказать, что исследуемая информация  в разных источниках, помогает узнать для себя  все больше нового, интересного, как будто окунаешься в эти события целиком. Таким образом ,за этот короткий  путь я поняла, что многое нам неизвестно и предстоит узнать . Следовательно, благодаря таким исследовательским работам, как «История одной фотографии», формируется чувство ответственности и желание в дальнейшем заниматься научно-исследовательской работой. </a:t>
            </a:r>
          </a:p>
        </p:txBody>
      </p:sp>
    </p:spTree>
    <p:extLst>
      <p:ext uri="{BB962C8B-B14F-4D97-AF65-F5344CB8AC3E}">
        <p14:creationId xmlns:p14="http://schemas.microsoft.com/office/powerpoint/2010/main" val="216210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901</Words>
  <Application>Microsoft Office PowerPoint</Application>
  <PresentationFormat>Экран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 Информация о фотографии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15</cp:revision>
  <dcterms:created xsi:type="dcterms:W3CDTF">2020-04-02T14:46:12Z</dcterms:created>
  <dcterms:modified xsi:type="dcterms:W3CDTF">2020-04-03T16:19:42Z</dcterms:modified>
</cp:coreProperties>
</file>