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hyperlink" Target="https://wiki2.org/ru/%D0%92%D0%B5%D0%BB%D0%B8%D0%BA%D0%B0%D1%8F_%D0%9E%D1%82%D0%B5%D1%87%D0%B5%D1%81%D1%82%D0%B2%D0%B5%D0%BD%D0%BD%D0%B0%D1%8F_%D0%B2%D0%BE%D0%B9%D0%BD%D0%B0" TargetMode="External"/><Relationship Id="rId7" Type="http://schemas.openxmlformats.org/officeDocument/2006/relationships/hyperlink" Target="https://wiki2.org/ru/3-%D0%B9_%D0%91%D0%B5%D0%BB%D0%BE%D1%80%D1%83%D1%81%D1%81%D0%BA%D0%B8%D0%B9_%D1%84%D1%80%D0%BE%D0%BD%D1%82" TargetMode="External"/><Relationship Id="rId2" Type="http://schemas.openxmlformats.org/officeDocument/2006/relationships/hyperlink" Target="https://wiki2.org/ru/%D0%A7%D0%B5%D1%80%D0%BD%D1%8F%D1%85%D0%BE%D0%B2%D1%81%D0%BA%D0%B8%D0%B9,_%D0%98%D0%B2%D0%B0%D0%BD_%D0%94%D0%B0%D0%BD%D0%B8%D0%BB%D0%BE%D0%B2%D0%B8%D1%87#Vide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iki2.org/ru/%D0%92%D0%BE%D1%80%D0%BE%D0%BD%D0%B5%D0%B6%D1%81%D0%BA%D0%B8%D0%B9_%D1%84%D1%80%D0%BE%D0%BD%D1%82" TargetMode="External"/><Relationship Id="rId5" Type="http://schemas.openxmlformats.org/officeDocument/2006/relationships/hyperlink" Target="https://wiki2.org/ru/18-%D0%B9_%D1%82%D0%B0%D0%BD%D0%BA%D0%BE%D0%B2%D1%8B%D0%B9_%D0%BA%D0%BE%D1%80%D0%BF%D1%83%D1%81_(%D0%A1%D0%A1%D0%A1%D0%A0)" TargetMode="External"/><Relationship Id="rId4" Type="http://schemas.openxmlformats.org/officeDocument/2006/relationships/hyperlink" Target="https://wiki2.org/ru/28-%D1%8F_%D1%82%D0%B0%D0%BD%D0%BA%D0%BE%D0%B2%D0%B0%D1%8F_%D0%B4%D0%B8%D0%B2%D0%B8%D0%B7%D0%B8%D1%8F_(%D0%A1%D0%A1%D0%A1%D0%A0)" TargetMode="External"/><Relationship Id="rId9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2492216"/>
            <a:ext cx="7766936" cy="1646302"/>
          </a:xfrm>
        </p:spPr>
        <p:txBody>
          <a:bodyPr/>
          <a:lstStyle/>
          <a:p>
            <a:r>
              <a:rPr lang="ru-RU" dirty="0" smtClean="0"/>
              <a:t>История одой фотографии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Кобычевой</a:t>
            </a:r>
            <a:r>
              <a:rPr lang="ru-RU" dirty="0" smtClean="0"/>
              <a:t> Ксении 7в класса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7445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0974" y="100208"/>
            <a:ext cx="7766936" cy="1646302"/>
          </a:xfrm>
        </p:spPr>
        <p:txBody>
          <a:bodyPr/>
          <a:lstStyle/>
          <a:p>
            <a:pPr algn="l"/>
            <a:r>
              <a:rPr lang="ru-RU" dirty="0" smtClean="0"/>
              <a:t>Цель работы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81181" y="2209507"/>
            <a:ext cx="8325865" cy="3226789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>
                <a:solidFill>
                  <a:schemeClr val="tx1"/>
                </a:solidFill>
              </a:rPr>
              <a:t>-Узнать какого года фотография</a:t>
            </a:r>
          </a:p>
          <a:p>
            <a:pPr algn="l"/>
            <a:r>
              <a:rPr lang="ru-RU" sz="4000" dirty="0" smtClean="0">
                <a:solidFill>
                  <a:schemeClr val="tx1"/>
                </a:solidFill>
              </a:rPr>
              <a:t>-Событие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241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Задача 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 Рассказать о </a:t>
            </a:r>
            <a:r>
              <a:rPr lang="ru-RU" sz="4000" dirty="0" smtClean="0"/>
              <a:t>Черняховском </a:t>
            </a:r>
            <a:r>
              <a:rPr lang="ru-RU" sz="4000" dirty="0" smtClean="0"/>
              <a:t>И.Д. 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116044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659682"/>
            <a:ext cx="8596668" cy="138168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На фотографии изображены солдаты 3-его Белорусского фронта, которые снаряжают снаряды с надписями «За </a:t>
            </a:r>
            <a:r>
              <a:rPr lang="ru-RU" sz="2400" dirty="0" err="1" smtClean="0"/>
              <a:t>Черняховсого</a:t>
            </a:r>
            <a:r>
              <a:rPr lang="ru-RU" sz="2400" dirty="0" smtClean="0"/>
              <a:t>» и «Гитлеру»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233" y="291752"/>
            <a:ext cx="6751527" cy="417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42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MuseoSans700"/>
              </a:rPr>
              <a:t>Черняховский Иван 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MuseoSans700"/>
              </a:rPr>
              <a:t>Данилович</a:t>
            </a:r>
            <a:r>
              <a:rPr lang="ru-RU" dirty="0">
                <a:solidFill>
                  <a:srgbClr val="333333"/>
                </a:solidFill>
                <a:latin typeface="MuseoSans700"/>
              </a:rPr>
              <a:t/>
            </a:r>
            <a:br>
              <a:rPr lang="ru-RU" dirty="0">
                <a:solidFill>
                  <a:srgbClr val="333333"/>
                </a:solidFill>
                <a:latin typeface="MuseoSans700"/>
              </a:rPr>
            </a:br>
            <a:r>
              <a:rPr lang="ru-RU" dirty="0">
                <a:solidFill>
                  <a:srgbClr val="000000"/>
                </a:solidFill>
                <a:latin typeface="MainSans"/>
              </a:rPr>
              <a:t> </a:t>
            </a:r>
            <a:r>
              <a:rPr lang="ru-RU" dirty="0">
                <a:solidFill>
                  <a:srgbClr val="0060B4"/>
                </a:solidFill>
                <a:latin typeface="inherit"/>
                <a:hlinkClick r:id="rId2"/>
              </a:rPr>
              <a:t/>
            </a:r>
            <a:br>
              <a:rPr lang="ru-RU" dirty="0">
                <a:solidFill>
                  <a:srgbClr val="0060B4"/>
                </a:solidFill>
                <a:latin typeface="inherit"/>
                <a:hlinkClick r:id="rId2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83975"/>
            <a:ext cx="8596668" cy="3880773"/>
          </a:xfrm>
        </p:spPr>
        <p:txBody>
          <a:bodyPr>
            <a:normAutofit fontScale="92500"/>
          </a:bodyPr>
          <a:lstStyle/>
          <a:p>
            <a:pPr fontAlgn="base"/>
            <a:r>
              <a:rPr lang="ru-RU" sz="2400" dirty="0" smtClean="0">
                <a:solidFill>
                  <a:schemeClr val="tx1"/>
                </a:solidFill>
                <a:latin typeface="MuseoSans700"/>
              </a:rPr>
              <a:t>Черняховский Иван Данилович (29 июня 1907-18 февраля 1945)-</a:t>
            </a:r>
            <a:r>
              <a:rPr lang="ru-RU" sz="2000" dirty="0" smtClean="0">
                <a:solidFill>
                  <a:schemeClr val="tx1"/>
                </a:solidFill>
                <a:latin typeface="MuseoSans700"/>
              </a:rPr>
              <a:t>советский военачальник</a:t>
            </a:r>
          </a:p>
          <a:p>
            <a:pPr fontAlgn="base"/>
            <a:r>
              <a:rPr lang="ru-RU" sz="2000" dirty="0">
                <a:solidFill>
                  <a:schemeClr val="tx1"/>
                </a:solidFill>
                <a:latin typeface="MainSans"/>
              </a:rPr>
              <a:t>В </a:t>
            </a:r>
            <a:r>
              <a:rPr lang="ru-RU" sz="2000" dirty="0">
                <a:solidFill>
                  <a:schemeClr val="tx1"/>
                </a:solidFill>
                <a:latin typeface="MainSans"/>
                <a:hlinkClick r:id="rId3" tooltip="Великая Отечественная война"/>
              </a:rPr>
              <a:t>Великую Отечественную войну</a:t>
            </a:r>
            <a:r>
              <a:rPr lang="ru-RU" sz="2000" dirty="0">
                <a:solidFill>
                  <a:schemeClr val="tx1"/>
                </a:solidFill>
                <a:latin typeface="MainSans"/>
              </a:rPr>
              <a:t> командовал </a:t>
            </a:r>
            <a:r>
              <a:rPr lang="ru-RU" sz="2000" dirty="0">
                <a:solidFill>
                  <a:schemeClr val="tx1"/>
                </a:solidFill>
                <a:latin typeface="MainSans"/>
                <a:hlinkClick r:id="rId4" tooltip="28-я танковая дивизия (СССР)"/>
              </a:rPr>
              <a:t>28-й танковой </a:t>
            </a:r>
            <a:r>
              <a:rPr lang="ru-RU" sz="2000" dirty="0" smtClean="0">
                <a:solidFill>
                  <a:schemeClr val="tx1"/>
                </a:solidFill>
                <a:latin typeface="MainSans"/>
                <a:hlinkClick r:id="rId4" tooltip="28-я танковая дивизия (СССР)"/>
              </a:rPr>
              <a:t>дивизией</a:t>
            </a:r>
            <a:endParaRPr lang="ru-RU" sz="2000" dirty="0" smtClean="0">
              <a:solidFill>
                <a:schemeClr val="tx1"/>
              </a:solidFill>
              <a:latin typeface="MainSans"/>
            </a:endParaRPr>
          </a:p>
          <a:p>
            <a:pPr fontAlgn="base"/>
            <a:r>
              <a:rPr lang="ru-RU" sz="2000" dirty="0">
                <a:solidFill>
                  <a:schemeClr val="tx1"/>
                </a:solidFill>
                <a:latin typeface="MainSans"/>
              </a:rPr>
              <a:t>В июне — июле 1942 года командует </a:t>
            </a:r>
            <a:r>
              <a:rPr lang="ru-RU" sz="2000" dirty="0">
                <a:solidFill>
                  <a:schemeClr val="tx1"/>
                </a:solidFill>
                <a:latin typeface="MainSans"/>
                <a:hlinkClick r:id="rId5" tooltip="18-й танковый корпус (СССР)"/>
              </a:rPr>
              <a:t>18-м танковым корпусом</a:t>
            </a:r>
            <a:r>
              <a:rPr lang="ru-RU" sz="2000" dirty="0">
                <a:solidFill>
                  <a:schemeClr val="tx1"/>
                </a:solidFill>
                <a:latin typeface="MainSans"/>
              </a:rPr>
              <a:t> на </a:t>
            </a:r>
            <a:r>
              <a:rPr lang="ru-RU" sz="2000" dirty="0">
                <a:solidFill>
                  <a:schemeClr val="tx1"/>
                </a:solidFill>
                <a:latin typeface="MainSans"/>
                <a:hlinkClick r:id="rId6" tooltip="Воронежский фронт"/>
              </a:rPr>
              <a:t>Воронежском фронте</a:t>
            </a:r>
            <a:r>
              <a:rPr lang="ru-RU" sz="2000" dirty="0" smtClean="0">
                <a:solidFill>
                  <a:schemeClr val="tx1"/>
                </a:solidFill>
                <a:latin typeface="MainSans"/>
              </a:rPr>
              <a:t>.</a:t>
            </a:r>
          </a:p>
          <a:p>
            <a:pPr fontAlgn="base"/>
            <a:r>
              <a:rPr lang="ru-RU" sz="2000" dirty="0">
                <a:solidFill>
                  <a:schemeClr val="tx1"/>
                </a:solidFill>
                <a:latin typeface="MainSans"/>
              </a:rPr>
              <a:t>С апреля 1944 года Черняховский командовал войсками </a:t>
            </a:r>
            <a:r>
              <a:rPr lang="ru-RU" sz="2000" dirty="0">
                <a:solidFill>
                  <a:schemeClr val="tx1"/>
                </a:solidFill>
                <a:latin typeface="MainSans"/>
                <a:hlinkClick r:id="rId7" tooltip="3-й Белорусский фронт"/>
              </a:rPr>
              <a:t>3-го Белорусского фронта</a:t>
            </a:r>
            <a:r>
              <a:rPr lang="ru-RU" sz="2000" dirty="0" smtClean="0">
                <a:solidFill>
                  <a:schemeClr val="tx1"/>
                </a:solidFill>
                <a:latin typeface="MainSans"/>
              </a:rPr>
              <a:t>.</a:t>
            </a:r>
          </a:p>
          <a:p>
            <a:pPr fontAlgn="base"/>
            <a:r>
              <a:rPr lang="ru-RU" sz="2000" dirty="0" smtClean="0">
                <a:solidFill>
                  <a:schemeClr val="tx1"/>
                </a:solidFill>
                <a:latin typeface="MainSans"/>
              </a:rPr>
              <a:t>18 февраля Черняховский был ранен в грудь и после этого </a:t>
            </a:r>
            <a:r>
              <a:rPr lang="ru-RU" sz="2000" dirty="0" smtClean="0">
                <a:solidFill>
                  <a:schemeClr val="tx1"/>
                </a:solidFill>
                <a:latin typeface="MainSans"/>
              </a:rPr>
              <a:t>скончался</a:t>
            </a:r>
            <a:endParaRPr lang="ru-RU" sz="2000" dirty="0">
              <a:solidFill>
                <a:schemeClr val="tx1"/>
              </a:solidFill>
              <a:latin typeface="MuseoSans700"/>
            </a:endParaRPr>
          </a:p>
          <a:p>
            <a:r>
              <a:rPr lang="ru-RU" dirty="0">
                <a:solidFill>
                  <a:srgbClr val="000000"/>
                </a:solidFill>
                <a:latin typeface="MainSans"/>
              </a:rPr>
              <a:t> </a:t>
            </a:r>
            <a:r>
              <a:rPr lang="ru-RU" dirty="0">
                <a:solidFill>
                  <a:srgbClr val="0060B4"/>
                </a:solidFill>
                <a:latin typeface="inherit"/>
                <a:hlinkClick r:id="rId2"/>
              </a:rPr>
              <a:t/>
            </a:r>
            <a:br>
              <a:rPr lang="ru-RU" dirty="0">
                <a:solidFill>
                  <a:srgbClr val="0060B4"/>
                </a:solidFill>
                <a:latin typeface="inherit"/>
                <a:hlinkClick r:id="rId2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343" y="3118981"/>
            <a:ext cx="2267039" cy="33757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4402791"/>
            <a:ext cx="3784070" cy="245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891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>Вывод</a:t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Так как на снаряде присутствует надпись «За Черняховского», а так как он умер от осколков немецкого снаряда, фото было сделано в 1945 году</a:t>
            </a:r>
          </a:p>
          <a:p>
            <a:r>
              <a:rPr lang="ru-RU" sz="2800" dirty="0" smtClean="0"/>
              <a:t>А если год 1945, то была Великая Отечественная война</a:t>
            </a:r>
          </a:p>
          <a:p>
            <a:endParaRPr lang="ru-RU" sz="2800" dirty="0"/>
          </a:p>
          <a:p>
            <a:pPr algn="r"/>
            <a:r>
              <a:rPr lang="ru-RU" sz="2000" dirty="0" smtClean="0"/>
              <a:t>Вывод сделан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34313433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</TotalTime>
  <Words>99</Words>
  <Application>Microsoft Office PowerPoint</Application>
  <PresentationFormat>Широкоэкранный</PresentationFormat>
  <Paragraphs>20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inherit</vt:lpstr>
      <vt:lpstr>MainSans</vt:lpstr>
      <vt:lpstr>MuseoSans700</vt:lpstr>
      <vt:lpstr>Trebuchet MS</vt:lpstr>
      <vt:lpstr>Wingdings 3</vt:lpstr>
      <vt:lpstr>Грань</vt:lpstr>
      <vt:lpstr>История одой фотографии</vt:lpstr>
      <vt:lpstr>Цель работы</vt:lpstr>
      <vt:lpstr>Задача </vt:lpstr>
      <vt:lpstr>Презентация PowerPoint</vt:lpstr>
      <vt:lpstr>Черняховский Иван Данилович   </vt:lpstr>
      <vt:lpstr>Вывод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одой фотографии</dc:title>
  <dc:creator>Космонавтов 10</dc:creator>
  <cp:lastModifiedBy>Пользователь Windows</cp:lastModifiedBy>
  <cp:revision>8</cp:revision>
  <dcterms:created xsi:type="dcterms:W3CDTF">2020-03-29T12:22:29Z</dcterms:created>
  <dcterms:modified xsi:type="dcterms:W3CDTF">2020-03-31T17:33:27Z</dcterms:modified>
</cp:coreProperties>
</file>