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6" r:id="rId4"/>
    <p:sldId id="257" r:id="rId5"/>
    <p:sldId id="259" r:id="rId6"/>
    <p:sldId id="264" r:id="rId7"/>
    <p:sldId id="260" r:id="rId8"/>
    <p:sldId id="262" r:id="rId9"/>
    <p:sldId id="263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98FE-6904-4FF8-9E7F-849E402303B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BB32-0CE3-4656-99B0-CAB9ABF99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tihi.ru/avtor/yankapoet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736"/>
            <a:ext cx="78581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+mj-lt"/>
              </a:rPr>
              <a:t>«НАША ИСТОРИЯ»</a:t>
            </a:r>
          </a:p>
          <a:p>
            <a:pPr algn="ctr"/>
            <a:endParaRPr lang="ru-RU" sz="54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400" i="1" dirty="0" smtClean="0">
                <a:solidFill>
                  <a:srgbClr val="FF0000"/>
                </a:solidFill>
                <a:latin typeface="Monotype Corsiva" pitchFamily="66" charset="0"/>
              </a:rPr>
              <a:t>«Война в судьбе моей семьи»</a:t>
            </a:r>
            <a:endParaRPr lang="ru-RU" sz="64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5857892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Выполнила: Гусевская Анастасия 14 лет</a:t>
            </a:r>
            <a:endParaRPr lang="ru-RU" sz="1400" i="1" dirty="0"/>
          </a:p>
        </p:txBody>
      </p:sp>
      <p:pic>
        <p:nvPicPr>
          <p:cNvPr id="5" name="Рисунок 4" descr="0001-001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928670"/>
            <a:ext cx="7358114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ИСТОРИЯ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«Война в судьбе моей семьи»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07207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Гусевская Анастасия 14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224" y="4357694"/>
            <a:ext cx="78581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1963г вместе с семьёй переехали в Урдому.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Работал в  "Верхнелупьинском ЛПХ" на нижнем складе.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28604"/>
            <a:ext cx="6572296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521495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1976г. заболел, получил  ІΙ группу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инвалидности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умер 22.12.1990г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642918"/>
            <a:ext cx="77153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 smtClean="0"/>
          </a:p>
          <a:p>
            <a:pPr algn="ctr"/>
            <a:r>
              <a:rPr lang="ru-RU" sz="2400" i="1" dirty="0" smtClean="0"/>
              <a:t>Я часто смотрю </a:t>
            </a:r>
            <a:r>
              <a:rPr lang="ru-RU" sz="2400" i="1" dirty="0" smtClean="0"/>
              <a:t>на награды </a:t>
            </a:r>
            <a:r>
              <a:rPr lang="ru-RU" sz="2400" i="1" dirty="0" smtClean="0"/>
              <a:t>прадеда.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Эти </a:t>
            </a:r>
            <a:r>
              <a:rPr lang="ru-RU" sz="2400" i="1" dirty="0" smtClean="0"/>
              <a:t>ордена -  </a:t>
            </a:r>
            <a:r>
              <a:rPr lang="ru-RU" sz="2400" i="1" dirty="0" smtClean="0"/>
              <a:t> </a:t>
            </a:r>
            <a:r>
              <a:rPr lang="ru-RU" sz="2400" i="1" dirty="0" smtClean="0"/>
              <a:t>реликвия, а для меня – семейная реликвия, которую я буду хранить и передавать по наследству из поколения в поколение, чтобы </a:t>
            </a:r>
            <a:r>
              <a:rPr lang="ru-RU" sz="2400" i="1" dirty="0" smtClean="0"/>
              <a:t>помнили.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никто не </a:t>
            </a:r>
            <a:r>
              <a:rPr lang="ru-RU" sz="2400" b="1" i="1" dirty="0" smtClean="0">
                <a:solidFill>
                  <a:srgbClr val="FF0000"/>
                </a:solidFill>
              </a:rPr>
              <a:t>забыт, ничто </a:t>
            </a:r>
            <a:r>
              <a:rPr lang="ru-RU" sz="2400" b="1" i="1" dirty="0" smtClean="0">
                <a:solidFill>
                  <a:srgbClr val="FF0000"/>
                </a:solidFill>
              </a:rPr>
              <a:t>не </a:t>
            </a:r>
            <a:r>
              <a:rPr lang="ru-RU" sz="2400" b="1" i="1" dirty="0" smtClean="0">
                <a:solidFill>
                  <a:srgbClr val="FF0000"/>
                </a:solidFill>
              </a:rPr>
              <a:t>забыто</a:t>
            </a:r>
          </a:p>
          <a:p>
            <a:pPr algn="ctr"/>
            <a:r>
              <a:rPr lang="ru-RU" sz="2400" i="1" dirty="0" smtClean="0"/>
              <a:t> </a:t>
            </a:r>
          </a:p>
          <a:p>
            <a:pPr algn="ctr"/>
            <a:r>
              <a:rPr lang="ru-RU" sz="2400" i="1" dirty="0" smtClean="0"/>
              <a:t>Люди </a:t>
            </a:r>
            <a:r>
              <a:rPr lang="ru-RU" sz="2400" i="1" dirty="0" smtClean="0"/>
              <a:t>должны помнить свою историю</a:t>
            </a:r>
            <a:r>
              <a:rPr lang="ru-RU" sz="2400" i="1" dirty="0" smtClean="0"/>
              <a:t>!</a:t>
            </a:r>
          </a:p>
          <a:p>
            <a:pPr algn="ctr"/>
            <a:r>
              <a:rPr lang="ru-RU" sz="2400" i="1" dirty="0" smtClean="0"/>
              <a:t>Н</a:t>
            </a:r>
            <a:r>
              <a:rPr lang="ru-RU" sz="2400" i="1" dirty="0" smtClean="0"/>
              <a:t>аша страна </a:t>
            </a:r>
            <a:r>
              <a:rPr lang="ru-RU" sz="2400" i="1" dirty="0" smtClean="0"/>
              <a:t>славится </a:t>
            </a:r>
            <a:r>
              <a:rPr lang="ru-RU" sz="2400" i="1" dirty="0" smtClean="0"/>
              <a:t> </a:t>
            </a:r>
            <a:r>
              <a:rPr lang="ru-RU" sz="2400" i="1" dirty="0" smtClean="0"/>
              <a:t>героями, защитниками земли русской.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Не </a:t>
            </a:r>
            <a:r>
              <a:rPr lang="ru-RU" sz="2400" i="1" dirty="0" smtClean="0"/>
              <a:t>будь их, не было бы и </a:t>
            </a:r>
            <a:r>
              <a:rPr lang="ru-RU" sz="2400" i="1" dirty="0" smtClean="0"/>
              <a:t>победы. </a:t>
            </a:r>
          </a:p>
          <a:p>
            <a:pPr algn="ctr"/>
            <a:endParaRPr lang="ru-RU" sz="2400" i="1" dirty="0" smtClean="0"/>
          </a:p>
          <a:p>
            <a:pPr algn="ctr"/>
            <a:r>
              <a:rPr lang="ru-RU" sz="2400" i="1" dirty="0" smtClean="0"/>
              <a:t>Я </a:t>
            </a:r>
            <a:r>
              <a:rPr lang="ru-RU" sz="2400" i="1" dirty="0" smtClean="0"/>
              <a:t>горжусь тем, что мой </a:t>
            </a:r>
            <a:r>
              <a:rPr lang="ru-RU" sz="2400" i="1" dirty="0" smtClean="0"/>
              <a:t>прадедушка, </a:t>
            </a:r>
            <a:r>
              <a:rPr lang="ru-RU" sz="2400" i="1" dirty="0" smtClean="0"/>
              <a:t>воевал и внёс достойный вклад в Победу над фашизмом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1-001-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11968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571480"/>
            <a:ext cx="41434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 о войне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смотрим кино о войне,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правда - намного страшнее,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Наверное, даже вдвойне,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может, гораздо сильнее.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Кино - это только сюжет: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Нажал вмиг на кнопку и вышел;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реальности - выхода нет,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кнопки, чтоб сделать потише.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- это грохот и дым,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Разруха, грязь, запахи, взрывы,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- это смерть, а не фильм,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кадры полны позитивом.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смотрим кино о войне,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всё в финале удачно,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знаем, реальность вдвойне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Страшней, чем кино, однозначно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648866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hlinkClick r:id="rId4"/>
              </a:rPr>
              <a:t>Ирина </a:t>
            </a:r>
            <a:r>
              <a:rPr lang="ru-RU" sz="1600" b="1" i="1" dirty="0" err="1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hlinkClick r:id="rId4"/>
              </a:rPr>
              <a:t>Яненсон</a:t>
            </a:r>
            <a:endParaRPr lang="ru-RU" sz="1600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805063" y="537979"/>
            <a:ext cx="2286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prstClr val="black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Война </a:t>
            </a:r>
            <a:r>
              <a:rPr lang="ru-RU" sz="13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300" dirty="0" smtClean="0">
                <a:solidFill>
                  <a:prstClr val="black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это самое тяжёлое и страшное испытание во все времена и для всех народов, но самой ужасающей была та война, Великая Отечественная. Много перенесло на своих плечах то поколение. На этой войне погибли миллионы людей. Эта война задела горем каждую семью в стране. Надо</a:t>
            </a:r>
            <a:r>
              <a:rPr lang="ru-RU" sz="13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1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знать и помнить тех, кто завоевал эту победу. Мне не хотелось бы, чтобы наше поколение или то, которое будет жить после нас, пережило подобное испытание. Мир надо беречь любой ценой</a:t>
            </a:r>
            <a:r>
              <a:rPr lang="ru-RU" sz="1100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11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928670"/>
            <a:ext cx="78581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Война </a:t>
            </a:r>
            <a:r>
              <a:rPr lang="ru-RU" sz="3000" i="1" dirty="0" smtClean="0"/>
              <a:t>– это самое тяжёлое и страшное испытание во все времена и для всех народов, но самой ужасающей была Великая Отечественная Война. </a:t>
            </a:r>
          </a:p>
          <a:p>
            <a:pPr algn="ctr"/>
            <a:r>
              <a:rPr lang="ru-RU" sz="3000" i="1" dirty="0" smtClean="0"/>
              <a:t>На этой войне погибли миллионы людей. Эта война задела горем каждую семью в стране</a:t>
            </a:r>
            <a:r>
              <a:rPr lang="ru-RU" sz="3000" dirty="0" smtClean="0"/>
              <a:t> </a:t>
            </a:r>
            <a:r>
              <a:rPr lang="ru-RU" sz="3000" i="1" dirty="0" smtClean="0"/>
              <a:t>и моя семья- не исключение. </a:t>
            </a:r>
            <a:endParaRPr lang="ru-RU" sz="3000" i="1" dirty="0" smtClean="0"/>
          </a:p>
          <a:p>
            <a:pPr algn="ctr"/>
            <a:r>
              <a:rPr lang="ru-RU" sz="3000" i="1" dirty="0" smtClean="0"/>
              <a:t>Мой </a:t>
            </a:r>
            <a:r>
              <a:rPr lang="ru-RU" sz="3000" i="1" dirty="0" smtClean="0"/>
              <a:t>прадед участвовал в этой войне, но сведений об этом осталось совсем немного.</a:t>
            </a:r>
            <a:endParaRPr lang="ru-RU" sz="3000" i="1" dirty="0" smtClean="0"/>
          </a:p>
          <a:p>
            <a:endParaRPr lang="ru-RU" sz="3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lang="ru-RU" dirty="0"/>
          </a:p>
        </p:txBody>
      </p:sp>
      <p:pic>
        <p:nvPicPr>
          <p:cNvPr id="8" name="Рисунок 7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хомутников павел прокопьевич, урдома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85794"/>
            <a:ext cx="3571900" cy="4929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3372" y="1500174"/>
            <a:ext cx="46434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Хомутников Павел   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Прокопьевич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1924-1990гг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 flipV="1">
            <a:off x="2500298" y="1015663"/>
            <a:ext cx="5357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28794" y="142852"/>
            <a:ext cx="664373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Моего  прадедушку звали Хомутников Павел Прокопьевич. </a:t>
            </a:r>
            <a:endParaRPr kumimoji="0" lang="ru-RU" sz="2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родился 22.02.1924г. в д. </a:t>
            </a:r>
            <a:r>
              <a:rPr kumimoji="0" lang="ru-RU" sz="29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Княжинье</a:t>
            </a: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Ленского района Архангельской области.</a:t>
            </a:r>
            <a:endParaRPr kumimoji="0" lang="ru-RU" sz="2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началась война,  дедушке было 17 лет, поэтому в ряды Советской армии он был призван в 1942г. Служил в Заполярье в морской пехоте краснофлотцем на полуострове  Рыбачий.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земля находится на Кольском полуострове, в 70 км от Мурманска. </a:t>
            </a:r>
            <a:endParaRPr kumimoji="0" lang="ru-RU" sz="2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71546"/>
            <a:ext cx="828680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переоценить значение Рыбачьего для обороны всего Советского Заполярья. руководитель обороны Севера генерал В. А. Фролов не раз подчеркивал, что, </a:t>
            </a:r>
          </a:p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владеет Рыбачьим, тот владеет Кольским заливом, тот, в конечном счете, владеет и Мурманском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3571876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было дня, чтобы по защитникам Рыбачьего не била вражеская артиллерия с суши и моря, ни одного ясного дня, чтобы не бомбила их вражеская авиация. Вокруг Рыбачьего постоянно рыскали крупные надводные корабли и подводные лодки фашистского флота.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142852"/>
            <a:ext cx="750099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заслуги перед Отечеством был награждён </a:t>
            </a:r>
            <a:r>
              <a:rPr lang="ru-RU" sz="3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медалями </a:t>
            </a:r>
            <a:endParaRPr lang="ru-RU" sz="3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4572008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 ПОБЕДУ НАД ГЕРМАНИЕЙ 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Великой Отечественной Войне»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171448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ЗА  ОБОРОНу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СОВЕТСКОГО ЗАПОЛЯРЬЯ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045" y="1531556"/>
            <a:ext cx="3434021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20171122_205028(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57190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3419402" cy="2562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714356"/>
            <a:ext cx="3428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 </a:t>
            </a:r>
            <a:r>
              <a:rPr kumimoji="0" lang="ru-RU" sz="30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доблесть и отвагу в Великой Отечественной</a:t>
            </a:r>
            <a:r>
              <a:rPr kumimoji="0" lang="ru-RU" sz="3000" b="1" i="1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Войне»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57686" y="3643314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НАГРАЖДЁН ОРДЕНОМ «ОТЕЧЕСТВЕННОЙ ВОЙНЫ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ІΙ СТЕПЕНИ»</a:t>
            </a:r>
            <a:r>
              <a:rPr kumimoji="0" lang="ru-RU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857496"/>
            <a:ext cx="3409804" cy="2665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5643578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послевоенное время и другими юбилейными медалями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en-pobedy-kartinki-149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71480"/>
            <a:ext cx="8001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1947г. вернулся с армии в родную деревню. Работал конюхом в колхозе,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1950г. женился на моей прабабушке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Хомутниковой Ольге Петровне. </a:t>
            </a:r>
          </a:p>
        </p:txBody>
      </p:sp>
      <p:pic>
        <p:nvPicPr>
          <p:cNvPr id="6" name="Рисунок 5" descr="5 - копия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4997196" cy="3465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437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GaMeR</cp:lastModifiedBy>
  <cp:revision>69</cp:revision>
  <dcterms:created xsi:type="dcterms:W3CDTF">2020-04-01T11:44:05Z</dcterms:created>
  <dcterms:modified xsi:type="dcterms:W3CDTF">2020-04-01T18:21:18Z</dcterms:modified>
</cp:coreProperties>
</file>