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64" r:id="rId4"/>
    <p:sldId id="257" r:id="rId5"/>
    <p:sldId id="265" r:id="rId6"/>
    <p:sldId id="259" r:id="rId7"/>
    <p:sldId id="260" r:id="rId8"/>
    <p:sldId id="261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9C2967-7823-4E71-BB5B-F01CA2A453D2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8D7A09-404F-43E8-BC95-6FEBA0ECFA6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208912" cy="282774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История одной фотографии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869160"/>
            <a:ext cx="8531438" cy="174017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Немчинова Ольга, Демидова Анна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5880215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Команда «ПЛАМЯ»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852936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909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FF090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99592" y="2211833"/>
            <a:ext cx="73448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1-Цель исследования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-заключение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584" y="1485945"/>
            <a:ext cx="74523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и задачи исследования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-какое было событие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определить, как можно точнее, дату, когда была сделана фотография и где;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выяснить, кто изображён на фотографии;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 автора фотографии.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67600" cy="11430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На фото из фондов ГАМО - Михаил Старостин выступает на митинге перед отправкой состава эшелона с рыбой и рыбной продукцией в блокадный Ленинград </a:t>
            </a:r>
            <a:r>
              <a:rPr 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</p:txBody>
      </p:sp>
      <p:pic>
        <p:nvPicPr>
          <p:cNvPr id="9" name="Содержимое 8" descr="TpqIzpL-Xik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81338" y="1600200"/>
            <a:ext cx="6619324" cy="4525963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03648" y="465344"/>
            <a:ext cx="684076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исследования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Фотография сделана в Мурманске. Место: около железнодорожной дороги в Мурманске. Дата: 29 января 1942 года</a:t>
            </a:r>
          </a:p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</a:t>
            </a: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фото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Максим Иванович Старостин.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 остальных людей ничего не известно. Они все жители Мурманска.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Скорее всего автор фотографии: Александр Дунаевский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2000" dirty="0" smtClean="0"/>
              <a:t>Когда </a:t>
            </a:r>
            <a:r>
              <a:rPr lang="ru-RU" sz="2000" dirty="0" smtClean="0"/>
              <a:t>мы стали </a:t>
            </a:r>
            <a:r>
              <a:rPr lang="ru-RU" sz="2000" dirty="0" smtClean="0"/>
              <a:t>выяснять историю фотографии в сети </a:t>
            </a:r>
            <a:r>
              <a:rPr lang="ru-RU" sz="2000" dirty="0" smtClean="0"/>
              <a:t>интернет, </a:t>
            </a:r>
            <a:r>
              <a:rPr lang="ru-RU" sz="2000" dirty="0" smtClean="0"/>
              <a:t>мною было </a:t>
            </a:r>
            <a:r>
              <a:rPr lang="ru-RU" sz="2000" dirty="0" smtClean="0"/>
              <a:t>изучено, </a:t>
            </a:r>
            <a:r>
              <a:rPr lang="ru-RU" sz="2000" dirty="0" smtClean="0"/>
              <a:t>много </a:t>
            </a:r>
            <a:r>
              <a:rPr lang="ru-RU" sz="2000" dirty="0" smtClean="0"/>
              <a:t>информации.</a:t>
            </a:r>
            <a:endParaRPr lang="ru-RU" sz="2000" dirty="0"/>
          </a:p>
        </p:txBody>
      </p:sp>
      <p:pic>
        <p:nvPicPr>
          <p:cNvPr id="5" name="Содержимое 4" descr="trkerOvJSjQ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8764" y="1600200"/>
            <a:ext cx="3394472" cy="4525963"/>
          </a:xfrm>
        </p:spPr>
      </p:pic>
      <p:pic>
        <p:nvPicPr>
          <p:cNvPr id="6" name="Содержимое 5" descr="kwDhY9Zx3rY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98764" y="1600200"/>
            <a:ext cx="3394472" cy="4525963"/>
          </a:xfr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Демидова Анна Николаевна  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772816"/>
            <a:ext cx="3240360" cy="435334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715682" y="2252870"/>
            <a:ext cx="4416493" cy="331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7544" y="119675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МБОУ «УСШ»</a:t>
            </a:r>
            <a:endParaRPr lang="ru-RU" sz="2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128792" cy="720080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Немчинова Ольга Васильевна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332656"/>
            <a:ext cx="2743200" cy="9144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МБОУ «УСШ»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67744" y="1981200"/>
            <a:ext cx="3744416" cy="3810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3888432" cy="51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160" y="980728"/>
            <a:ext cx="756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FF00"/>
                </a:solidFill>
              </a:rPr>
              <a:t>Заключение: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15616" y="2495821"/>
            <a:ext cx="69847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Мы определили, как можно точнее, дату, когда была сделана фотография и где; какое было событие; выяснили, кто изображён на фотографии; определили автора фотографии.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251</TotalTime>
  <Words>197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История одной фотографии </vt:lpstr>
      <vt:lpstr>Слайд 2</vt:lpstr>
      <vt:lpstr>Слайд 3</vt:lpstr>
      <vt:lpstr>На фото из фондов ГАМО - Михаил Старостин выступает на митинге перед отправкой состава эшелона с рыбой и рыбной продукцией в блокадный Ленинград . </vt:lpstr>
      <vt:lpstr>Слайд 5</vt:lpstr>
      <vt:lpstr> Когда мы стали выяснять историю фотографии в сети интернет, мною было изучено, много информации.</vt:lpstr>
      <vt:lpstr>Демидова Анна Николаевна  </vt:lpstr>
      <vt:lpstr>Немчинова Ольга Васильевна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26</cp:revision>
  <dcterms:created xsi:type="dcterms:W3CDTF">2020-04-02T12:31:51Z</dcterms:created>
  <dcterms:modified xsi:type="dcterms:W3CDTF">2020-04-02T16:43:33Z</dcterms:modified>
</cp:coreProperties>
</file>